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2" r:id="rId3"/>
    <p:sldId id="265" r:id="rId4"/>
    <p:sldId id="268" r:id="rId5"/>
    <p:sldId id="266" r:id="rId6"/>
    <p:sldId id="269" r:id="rId7"/>
    <p:sldId id="263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4" y="168"/>
      </p:cViewPr>
      <p:guideLst>
        <p:guide pos="393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19C566B-5383-41C0-95CD-656435C8DF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5" t="168" r="678"/>
          <a:stretch>
            <a:fillRect/>
          </a:stretch>
        </p:blipFill>
        <p:spPr>
          <a:xfrm>
            <a:off x="0" y="0"/>
            <a:ext cx="12192000" cy="6899421"/>
          </a:xfrm>
          <a:custGeom>
            <a:avLst/>
            <a:gdLst>
              <a:gd name="connsiteX0" fmla="*/ 0 w 12192000"/>
              <a:gd name="connsiteY0" fmla="*/ 0 h 6899421"/>
              <a:gd name="connsiteX1" fmla="*/ 12192000 w 12192000"/>
              <a:gd name="connsiteY1" fmla="*/ 0 h 6899421"/>
              <a:gd name="connsiteX2" fmla="*/ 12192000 w 12192000"/>
              <a:gd name="connsiteY2" fmla="*/ 6899421 h 6899421"/>
              <a:gd name="connsiteX3" fmla="*/ 0 w 12192000"/>
              <a:gd name="connsiteY3" fmla="*/ 6899421 h 6899421"/>
              <a:gd name="connsiteX4" fmla="*/ 0 w 12192000"/>
              <a:gd name="connsiteY4" fmla="*/ 0 h 689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99421">
                <a:moveTo>
                  <a:pt x="0" y="0"/>
                </a:moveTo>
                <a:lnTo>
                  <a:pt x="12192000" y="0"/>
                </a:lnTo>
                <a:lnTo>
                  <a:pt x="12192000" y="6899421"/>
                </a:lnTo>
                <a:lnTo>
                  <a:pt x="0" y="689942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2ADB7D-53AE-46A7-9BC5-EE23C37177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2359" y="1729557"/>
            <a:ext cx="7456054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1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6DD1190-E110-41A9-9251-945DFBE53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72" t="11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237720"/>
              <a:gd name="connsiteY0" fmla="*/ 0 h 6858000"/>
              <a:gd name="connsiteX1" fmla="*/ 12237720 w 12237720"/>
              <a:gd name="connsiteY1" fmla="*/ 0 h 6858000"/>
              <a:gd name="connsiteX2" fmla="*/ 12237720 w 12237720"/>
              <a:gd name="connsiteY2" fmla="*/ 6858000 h 6858000"/>
              <a:gd name="connsiteX3" fmla="*/ 0 w 12237720"/>
              <a:gd name="connsiteY3" fmla="*/ 6858000 h 6858000"/>
              <a:gd name="connsiteX4" fmla="*/ 0 w 1223772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7720" h="6858000">
                <a:moveTo>
                  <a:pt x="0" y="0"/>
                </a:moveTo>
                <a:lnTo>
                  <a:pt x="12237720" y="0"/>
                </a:lnTo>
                <a:lnTo>
                  <a:pt x="122377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ECF8AF-EF0C-4B94-9422-68D3EB5285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544" y="2248648"/>
            <a:ext cx="1908213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EA0E102-341D-4776-9ABD-A4C79DA7B5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5" t="168" r="678"/>
          <a:stretch>
            <a:fillRect/>
          </a:stretch>
        </p:blipFill>
        <p:spPr>
          <a:xfrm>
            <a:off x="0" y="0"/>
            <a:ext cx="12192000" cy="6899421"/>
          </a:xfrm>
          <a:custGeom>
            <a:avLst/>
            <a:gdLst>
              <a:gd name="connsiteX0" fmla="*/ 0 w 12192000"/>
              <a:gd name="connsiteY0" fmla="*/ 0 h 6899421"/>
              <a:gd name="connsiteX1" fmla="*/ 12192000 w 12192000"/>
              <a:gd name="connsiteY1" fmla="*/ 0 h 6899421"/>
              <a:gd name="connsiteX2" fmla="*/ 12192000 w 12192000"/>
              <a:gd name="connsiteY2" fmla="*/ 6899421 h 6899421"/>
              <a:gd name="connsiteX3" fmla="*/ 0 w 12192000"/>
              <a:gd name="connsiteY3" fmla="*/ 6899421 h 6899421"/>
              <a:gd name="connsiteX4" fmla="*/ 0 w 12192000"/>
              <a:gd name="connsiteY4" fmla="*/ 0 h 689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99421">
                <a:moveTo>
                  <a:pt x="0" y="0"/>
                </a:moveTo>
                <a:lnTo>
                  <a:pt x="12192000" y="0"/>
                </a:lnTo>
                <a:lnTo>
                  <a:pt x="12192000" y="6899421"/>
                </a:lnTo>
                <a:lnTo>
                  <a:pt x="0" y="689942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2E2AF2-63EA-4F6B-B313-5998E6E048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7922" y="1380969"/>
            <a:ext cx="9736156" cy="3511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723F7A-F6C4-4CF2-A94F-8714261A4717}"/>
              </a:ext>
            </a:extLst>
          </p:cNvPr>
          <p:cNvSpPr txBox="1"/>
          <p:nvPr userDrawn="1"/>
        </p:nvSpPr>
        <p:spPr>
          <a:xfrm>
            <a:off x="1655754" y="1513491"/>
            <a:ext cx="2168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PART</a:t>
            </a:r>
            <a:endParaRPr lang="zh-CN" altLang="en-US" sz="60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id="{4934EE76-036D-44EB-A8FA-05BD2CF7C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1" y="1691653"/>
            <a:ext cx="1095178" cy="7217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占位符 17">
            <a:extLst>
              <a:ext uri="{FF2B5EF4-FFF2-40B4-BE49-F238E27FC236}">
                <a16:creationId xmlns:a16="http://schemas.microsoft.com/office/drawing/2014/main" id="{84428B41-73F3-4A0D-8073-486F1E232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3584" y="3311634"/>
            <a:ext cx="7614001" cy="891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34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89CBBA3-0D97-42F8-A21D-F21EAD7AD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73287" y="6260540"/>
            <a:ext cx="4718713" cy="5974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D53043-0B49-476B-8167-4A52161A28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9477" y="340682"/>
            <a:ext cx="621846" cy="8535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FF952D-BA17-401C-A8B5-77411737F0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82432" y="4974173"/>
            <a:ext cx="1109568" cy="1883827"/>
          </a:xfrm>
          <a:prstGeom prst="rect">
            <a:avLst/>
          </a:prstGeom>
        </p:spPr>
      </p:pic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256CA53E-805F-4AA2-B817-95ED9A8DE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1056" y="349894"/>
            <a:ext cx="10641467" cy="701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rgbClr val="333F50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C2138DA-9AF1-4A7D-880D-007D9D7833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2487" y="1566291"/>
            <a:ext cx="10642600" cy="44008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222A3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848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CAE348-0DBC-4166-B804-F8FF8A96F1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4569" y="206984"/>
            <a:ext cx="9022862" cy="64440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28F4EB-CCDB-41A3-B08A-1EFDD8C2B060}"/>
              </a:ext>
            </a:extLst>
          </p:cNvPr>
          <p:cNvSpPr/>
          <p:nvPr userDrawn="1"/>
        </p:nvSpPr>
        <p:spPr>
          <a:xfrm>
            <a:off x="0" y="-26397"/>
            <a:ext cx="12192000" cy="6884397"/>
          </a:xfrm>
          <a:prstGeom prst="rect">
            <a:avLst/>
          </a:prstGeom>
          <a:solidFill>
            <a:schemeClr val="tx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6B341F2-E024-4D5C-96E3-3E4D09CBC418}"/>
              </a:ext>
            </a:extLst>
          </p:cNvPr>
          <p:cNvSpPr/>
          <p:nvPr userDrawn="1"/>
        </p:nvSpPr>
        <p:spPr>
          <a:xfrm>
            <a:off x="0" y="1712617"/>
            <a:ext cx="12192000" cy="2870791"/>
          </a:xfrm>
          <a:prstGeom prst="rect">
            <a:avLst/>
          </a:prstGeom>
          <a:solidFill>
            <a:srgbClr val="44546A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48A9713-CE83-406B-BD0E-08B782DA4B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9037" y="2339968"/>
            <a:ext cx="9815062" cy="9749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defRPr>
            </a:lvl1pPr>
            <a:lvl2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79CFA881-A6FD-4DBA-B858-222C635298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9037" y="3690364"/>
            <a:ext cx="9813925" cy="3603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24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知道有什么用但蛮好看的口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0FD34D-6B0A-4FD2-BDC3-93E09366F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5835" y="5228021"/>
            <a:ext cx="4304149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色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0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2C744E-49AB-4479-BD95-94C793C8EB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5" t="168" r="678"/>
          <a:stretch>
            <a:fillRect/>
          </a:stretch>
        </p:blipFill>
        <p:spPr>
          <a:xfrm>
            <a:off x="0" y="0"/>
            <a:ext cx="12192000" cy="6899421"/>
          </a:xfrm>
          <a:custGeom>
            <a:avLst/>
            <a:gdLst>
              <a:gd name="connsiteX0" fmla="*/ 0 w 12192000"/>
              <a:gd name="connsiteY0" fmla="*/ 0 h 6899421"/>
              <a:gd name="connsiteX1" fmla="*/ 12192000 w 12192000"/>
              <a:gd name="connsiteY1" fmla="*/ 0 h 6899421"/>
              <a:gd name="connsiteX2" fmla="*/ 12192000 w 12192000"/>
              <a:gd name="connsiteY2" fmla="*/ 6899421 h 6899421"/>
              <a:gd name="connsiteX3" fmla="*/ 0 w 12192000"/>
              <a:gd name="connsiteY3" fmla="*/ 6899421 h 6899421"/>
              <a:gd name="connsiteX4" fmla="*/ 0 w 12192000"/>
              <a:gd name="connsiteY4" fmla="*/ 0 h 689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99421">
                <a:moveTo>
                  <a:pt x="0" y="0"/>
                </a:moveTo>
                <a:lnTo>
                  <a:pt x="12192000" y="0"/>
                </a:lnTo>
                <a:lnTo>
                  <a:pt x="12192000" y="6899421"/>
                </a:lnTo>
                <a:lnTo>
                  <a:pt x="0" y="689942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29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6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5" r:id="rId5"/>
    <p:sldLayoutId id="2147483653" r:id="rId6"/>
    <p:sldLayoutId id="2147483656" r:id="rId7"/>
    <p:sldLayoutId id="214748365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53B100-5F1A-4FF9-A063-2AC9D5F8158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54785" y="2900064"/>
            <a:ext cx="1789138" cy="85780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6000" b="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AI</a:t>
            </a:r>
            <a:r>
              <a:rPr lang="zh-CN" altLang="en-US" sz="6000" b="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组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26EF44-68B8-409C-BE81-F55F889F5E7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7284" y="4073188"/>
            <a:ext cx="3346817" cy="679571"/>
          </a:xfrm>
          <a:prstGeom prst="rect">
            <a:avLst/>
          </a:prstGeom>
        </p:spPr>
        <p:txBody>
          <a:bodyPr/>
          <a:lstStyle/>
          <a:p>
            <a:pPr marL="0" indent="0" algn="dist">
              <a:buNone/>
            </a:pP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开营仪式</a:t>
            </a:r>
            <a:endParaRPr lang="zh-CN" altLang="en-US" sz="2800" b="1" u="sng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B40EB9-8E8A-6308-6A75-329C1DA2F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4" y="2900064"/>
            <a:ext cx="932292" cy="857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FAE948-5ED9-2593-AC81-7DBD61FD3B2C}"/>
              </a:ext>
            </a:extLst>
          </p:cNvPr>
          <p:cNvSpPr/>
          <p:nvPr/>
        </p:nvSpPr>
        <p:spPr>
          <a:xfrm>
            <a:off x="6197284" y="2751068"/>
            <a:ext cx="3346817" cy="1155801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CE303-47D4-400A-B480-DF8A6C7A5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1" y="1647762"/>
            <a:ext cx="1095178" cy="721763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565AC4-BC62-426E-9519-45ACF2E77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培训安排</a:t>
            </a:r>
          </a:p>
        </p:txBody>
      </p:sp>
    </p:spTree>
    <p:extLst>
      <p:ext uri="{BB962C8B-B14F-4D97-AF65-F5344CB8AC3E}">
        <p14:creationId xmlns:p14="http://schemas.microsoft.com/office/powerpoint/2010/main" val="39334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D750823-0C6D-AAB0-EC94-0929324A7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5"/>
          <a:stretch/>
        </p:blipFill>
        <p:spPr>
          <a:xfrm>
            <a:off x="0" y="1294790"/>
            <a:ext cx="12192000" cy="432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CE303-47D4-400A-B480-DF8A6C7A5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1" y="1647762"/>
            <a:ext cx="1095178" cy="721763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565AC4-BC62-426E-9519-45ACF2E77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培训目标</a:t>
            </a:r>
          </a:p>
        </p:txBody>
      </p:sp>
    </p:spTree>
    <p:extLst>
      <p:ext uri="{BB962C8B-B14F-4D97-AF65-F5344CB8AC3E}">
        <p14:creationId xmlns:p14="http://schemas.microsoft.com/office/powerpoint/2010/main" val="34131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C8C760-183E-4EEA-92BB-453931EF5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培训目标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F2796-C389-3948-8AA2-D87F9271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4" y="3203984"/>
            <a:ext cx="2325745" cy="15262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5499E2-582F-5E3F-4309-20F1037CC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88" y="1608123"/>
            <a:ext cx="5546015" cy="31242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35F1CA-8C05-0276-7315-12F46E9EA5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70" r="10096"/>
          <a:stretch/>
        </p:blipFill>
        <p:spPr>
          <a:xfrm>
            <a:off x="921714" y="1608122"/>
            <a:ext cx="2325745" cy="14294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8C1CDB-212C-D391-FB66-2ABB8C58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332" y="1589352"/>
            <a:ext cx="2195164" cy="143330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326BF9-4AB5-10AD-F461-2C06DAF41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4332" y="3266833"/>
            <a:ext cx="2195164" cy="1463442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2EDE24-9956-B0C5-C1B8-294F293FD511}"/>
              </a:ext>
            </a:extLst>
          </p:cNvPr>
          <p:cNvSpPr txBox="1"/>
          <p:nvPr/>
        </p:nvSpPr>
        <p:spPr>
          <a:xfrm>
            <a:off x="1087505" y="5121140"/>
            <a:ext cx="10016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   </a:t>
            </a:r>
            <a:r>
              <a:rPr lang="zh-CN" altLang="en-US" sz="2400" dirty="0"/>
              <a:t>此次培训希望各成员能了解机器人自主移动的原理，并且能够在官方</a:t>
            </a:r>
            <a:r>
              <a:rPr lang="en-US" altLang="zh-CN" sz="2400" dirty="0"/>
              <a:t>SDK</a:t>
            </a:r>
            <a:r>
              <a:rPr lang="zh-CN" altLang="en-US" sz="2400" dirty="0"/>
              <a:t>的基础上，由定位、导航、决策三个组别合作实现</a:t>
            </a:r>
            <a:r>
              <a:rPr lang="en-US" altLang="zh-CN" sz="2400" dirty="0"/>
              <a:t>AI</a:t>
            </a:r>
            <a:r>
              <a:rPr lang="zh-CN" altLang="en-US" sz="2400" dirty="0"/>
              <a:t>车的自主移动。</a:t>
            </a:r>
          </a:p>
        </p:txBody>
      </p:sp>
    </p:spTree>
    <p:extLst>
      <p:ext uri="{BB962C8B-B14F-4D97-AF65-F5344CB8AC3E}">
        <p14:creationId xmlns:p14="http://schemas.microsoft.com/office/powerpoint/2010/main" val="2671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CE303-47D4-400A-B480-DF8A6C7A5C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4161" y="1647762"/>
            <a:ext cx="1095178" cy="721763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F565AC4-BC62-426E-9519-45ACF2E772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考核标准</a:t>
            </a:r>
          </a:p>
        </p:txBody>
      </p:sp>
    </p:spTree>
    <p:extLst>
      <p:ext uri="{BB962C8B-B14F-4D97-AF65-F5344CB8AC3E}">
        <p14:creationId xmlns:p14="http://schemas.microsoft.com/office/powerpoint/2010/main" val="87405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846A751-F382-4C7B-AFD4-3F31B037D9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考核标准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FA04BA-9C6A-B91B-9DC5-76507FD521AE}"/>
              </a:ext>
            </a:extLst>
          </p:cNvPr>
          <p:cNvSpPr txBox="1"/>
          <p:nvPr/>
        </p:nvSpPr>
        <p:spPr>
          <a:xfrm>
            <a:off x="1201056" y="1653235"/>
            <a:ext cx="9844362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ROS</a:t>
            </a:r>
            <a:r>
              <a:rPr lang="zh-CN" altLang="en-US" sz="3200" dirty="0"/>
              <a:t>考核：实现</a:t>
            </a:r>
            <a:r>
              <a:rPr lang="en-US" altLang="zh-CN" sz="3200" dirty="0"/>
              <a:t>3</a:t>
            </a:r>
            <a:r>
              <a:rPr lang="zh-CN" altLang="en-US" sz="3200" dirty="0"/>
              <a:t>种通信方式                              </a:t>
            </a:r>
            <a:r>
              <a:rPr lang="en-US" altLang="zh-CN" sz="3200" dirty="0"/>
              <a:t>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定位</a:t>
            </a:r>
            <a:r>
              <a:rPr lang="en-US" altLang="zh-CN" sz="3200" dirty="0"/>
              <a:t>/</a:t>
            </a:r>
            <a:r>
              <a:rPr lang="zh-CN" altLang="en-US" sz="3200" dirty="0"/>
              <a:t>导航</a:t>
            </a:r>
            <a:r>
              <a:rPr lang="en-US" altLang="zh-CN" sz="3200" dirty="0"/>
              <a:t>/</a:t>
            </a:r>
            <a:r>
              <a:rPr lang="zh-CN" altLang="en-US" sz="3200" dirty="0"/>
              <a:t>决策考核                                           </a:t>
            </a:r>
            <a:r>
              <a:rPr lang="en-US" altLang="zh-CN" sz="3200" dirty="0"/>
              <a:t>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AI</a:t>
            </a:r>
            <a:r>
              <a:rPr lang="zh-CN" altLang="en-US" sz="3200" dirty="0"/>
              <a:t>车实践考核：                                                  </a:t>
            </a:r>
            <a:r>
              <a:rPr lang="en-US" altLang="zh-CN" sz="3200" dirty="0"/>
              <a:t>40%</a:t>
            </a:r>
          </a:p>
          <a:p>
            <a:r>
              <a:rPr lang="zh-CN" altLang="en-US" sz="2400" dirty="0"/>
              <a:t>    实现简单的跑点巡逻即可，实现更复杂功能加分。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平时作业</a:t>
            </a:r>
            <a:r>
              <a:rPr lang="en-US" altLang="zh-CN" sz="3200" dirty="0"/>
              <a:t>&amp;</a:t>
            </a:r>
            <a:r>
              <a:rPr lang="zh-CN" altLang="en-US" sz="3200" dirty="0"/>
              <a:t>进度汇报                                           </a:t>
            </a:r>
            <a:r>
              <a:rPr lang="en-US" altLang="zh-CN" sz="3200" dirty="0"/>
              <a:t>20%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481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4F50E9-5200-435E-88DD-97C2C4DF8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 谢 观 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FAE666-6820-4E3F-A3AA-C8922FFFB3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————     </a:t>
            </a:r>
            <a:r>
              <a:rPr lang="en-US" altLang="zh-CN" dirty="0">
                <a:latin typeface="Technic" panose="00000400000000000000" pitchFamily="2" charset="2"/>
              </a:rPr>
              <a:t>THANK   YOU   FOR   WATCHING     </a:t>
            </a:r>
            <a:r>
              <a:rPr lang="en-US" altLang="zh-CN" dirty="0"/>
              <a:t>————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6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117</Words>
  <Application>Microsoft Office PowerPoint</Application>
  <PresentationFormat>宽屏</PresentationFormat>
  <Paragraphs>18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等线</vt:lpstr>
      <vt:lpstr>方正粗黑宋简体</vt:lpstr>
      <vt:lpstr>华文楷体</vt:lpstr>
      <vt:lpstr>华文新魏</vt:lpstr>
      <vt:lpstr>宋体</vt:lpstr>
      <vt:lpstr>微软雅黑</vt:lpstr>
      <vt:lpstr>Arial</vt:lpstr>
      <vt:lpstr>Calibri</vt:lpstr>
      <vt:lpstr>Technic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天乐</dc:creator>
  <cp:lastModifiedBy>Mu Kevin</cp:lastModifiedBy>
  <cp:revision>24</cp:revision>
  <dcterms:created xsi:type="dcterms:W3CDTF">2022-04-11T04:00:41Z</dcterms:created>
  <dcterms:modified xsi:type="dcterms:W3CDTF">2023-08-13T06:05:26Z</dcterms:modified>
</cp:coreProperties>
</file>